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68" r:id="rId14"/>
    <p:sldId id="269" r:id="rId15"/>
    <p:sldId id="271" r:id="rId16"/>
    <p:sldId id="273" r:id="rId17"/>
    <p:sldId id="272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33" autoAdjust="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080414-4859-410D-B9F4-5C859EF5D450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2D94FF4-CE01-49FF-97C3-2A18AD9BC9F2}">
      <dgm:prSet/>
      <dgm:spPr/>
      <dgm:t>
        <a:bodyPr/>
        <a:lstStyle/>
        <a:p>
          <a:r>
            <a:rPr lang="nl-NL"/>
            <a:t>Afhankelijk van fysiologische en chemische omgeving</a:t>
          </a:r>
          <a:endParaRPr lang="en-US"/>
        </a:p>
      </dgm:t>
    </dgm:pt>
    <dgm:pt modelId="{D88B8485-F5E0-4A92-A063-92063903615B}" type="parTrans" cxnId="{2A9703A4-FF0D-419E-AB20-95D97BAA8536}">
      <dgm:prSet/>
      <dgm:spPr/>
      <dgm:t>
        <a:bodyPr/>
        <a:lstStyle/>
        <a:p>
          <a:endParaRPr lang="en-US"/>
        </a:p>
      </dgm:t>
    </dgm:pt>
    <dgm:pt modelId="{270BE93B-4073-40FB-9A2B-6609EE7F17C6}" type="sibTrans" cxnId="{2A9703A4-FF0D-419E-AB20-95D97BAA8536}">
      <dgm:prSet/>
      <dgm:spPr/>
      <dgm:t>
        <a:bodyPr/>
        <a:lstStyle/>
        <a:p>
          <a:endParaRPr lang="en-US"/>
        </a:p>
      </dgm:t>
    </dgm:pt>
    <dgm:pt modelId="{4D5A0FF0-6FBF-40C9-AE42-A30794C54469}">
      <dgm:prSet/>
      <dgm:spPr/>
      <dgm:t>
        <a:bodyPr/>
        <a:lstStyle/>
        <a:p>
          <a:r>
            <a:rPr lang="nl-NL"/>
            <a:t>pH</a:t>
          </a:r>
          <a:endParaRPr lang="en-US"/>
        </a:p>
      </dgm:t>
    </dgm:pt>
    <dgm:pt modelId="{51EA50C0-8C3C-4E1F-A64C-F5FA947F53BE}" type="parTrans" cxnId="{55EE4AC0-E3CF-4769-96CA-702AF8327F51}">
      <dgm:prSet/>
      <dgm:spPr/>
      <dgm:t>
        <a:bodyPr/>
        <a:lstStyle/>
        <a:p>
          <a:endParaRPr lang="en-US"/>
        </a:p>
      </dgm:t>
    </dgm:pt>
    <dgm:pt modelId="{0DE4FBEF-1204-44B8-96B2-96A325C56A11}" type="sibTrans" cxnId="{55EE4AC0-E3CF-4769-96CA-702AF8327F51}">
      <dgm:prSet/>
      <dgm:spPr/>
      <dgm:t>
        <a:bodyPr/>
        <a:lstStyle/>
        <a:p>
          <a:endParaRPr lang="en-US"/>
        </a:p>
      </dgm:t>
    </dgm:pt>
    <dgm:pt modelId="{F9AA7835-3D13-4D15-B010-930306966398}">
      <dgm:prSet/>
      <dgm:spPr/>
      <dgm:t>
        <a:bodyPr/>
        <a:lstStyle/>
        <a:p>
          <a:r>
            <a:rPr lang="nl-NL"/>
            <a:t>Zouten</a:t>
          </a:r>
          <a:endParaRPr lang="en-US"/>
        </a:p>
      </dgm:t>
    </dgm:pt>
    <dgm:pt modelId="{2C8342CA-3F59-4069-8649-CB2F20934795}" type="parTrans" cxnId="{CFAE5C83-039A-466D-8373-37A35DCBE26D}">
      <dgm:prSet/>
      <dgm:spPr/>
      <dgm:t>
        <a:bodyPr/>
        <a:lstStyle/>
        <a:p>
          <a:endParaRPr lang="en-US"/>
        </a:p>
      </dgm:t>
    </dgm:pt>
    <dgm:pt modelId="{53C049E7-C1E2-497A-A3CC-30BB7CA21EE4}" type="sibTrans" cxnId="{CFAE5C83-039A-466D-8373-37A35DCBE26D}">
      <dgm:prSet/>
      <dgm:spPr/>
      <dgm:t>
        <a:bodyPr/>
        <a:lstStyle/>
        <a:p>
          <a:endParaRPr lang="en-US"/>
        </a:p>
      </dgm:t>
    </dgm:pt>
    <dgm:pt modelId="{46F58769-2E91-46C6-A8A6-9A3BA1F5DD3A}">
      <dgm:prSet/>
      <dgm:spPr/>
      <dgm:t>
        <a:bodyPr/>
        <a:lstStyle/>
        <a:p>
          <a:r>
            <a:rPr lang="nl-NL"/>
            <a:t>Temperatuur</a:t>
          </a:r>
          <a:endParaRPr lang="en-US"/>
        </a:p>
      </dgm:t>
    </dgm:pt>
    <dgm:pt modelId="{7DAD5326-A253-4FC0-98F1-459FD97C01D4}" type="parTrans" cxnId="{AC0CB1EE-C22B-48D5-9638-E7F76AA74962}">
      <dgm:prSet/>
      <dgm:spPr/>
      <dgm:t>
        <a:bodyPr/>
        <a:lstStyle/>
        <a:p>
          <a:endParaRPr lang="en-US"/>
        </a:p>
      </dgm:t>
    </dgm:pt>
    <dgm:pt modelId="{8039C185-3188-4EB5-8331-7A2A7684D6D7}" type="sibTrans" cxnId="{AC0CB1EE-C22B-48D5-9638-E7F76AA74962}">
      <dgm:prSet/>
      <dgm:spPr/>
      <dgm:t>
        <a:bodyPr/>
        <a:lstStyle/>
        <a:p>
          <a:endParaRPr lang="en-US"/>
        </a:p>
      </dgm:t>
    </dgm:pt>
    <dgm:pt modelId="{8DD264FD-6F51-4FD3-B15B-7810DFDC88C7}">
      <dgm:prSet/>
      <dgm:spPr/>
      <dgm:t>
        <a:bodyPr/>
        <a:lstStyle/>
        <a:p>
          <a:r>
            <a:rPr lang="nl-NL"/>
            <a:t>Eiwit beïnvloeden</a:t>
          </a:r>
          <a:endParaRPr lang="en-US"/>
        </a:p>
      </dgm:t>
    </dgm:pt>
    <dgm:pt modelId="{80AC42C6-F18F-4369-A1A7-58341A9456B6}" type="parTrans" cxnId="{3F35F0C7-DA80-422F-AE22-16E4460C37A0}">
      <dgm:prSet/>
      <dgm:spPr/>
      <dgm:t>
        <a:bodyPr/>
        <a:lstStyle/>
        <a:p>
          <a:endParaRPr lang="en-US"/>
        </a:p>
      </dgm:t>
    </dgm:pt>
    <dgm:pt modelId="{A1AE1598-A6F5-4BED-A9A9-B903E38AFD75}" type="sibTrans" cxnId="{3F35F0C7-DA80-422F-AE22-16E4460C37A0}">
      <dgm:prSet/>
      <dgm:spPr/>
      <dgm:t>
        <a:bodyPr/>
        <a:lstStyle/>
        <a:p>
          <a:endParaRPr lang="en-US"/>
        </a:p>
      </dgm:t>
    </dgm:pt>
    <dgm:pt modelId="{EBE2D302-8FA0-45AB-8C19-0136693EBDC2}" type="pres">
      <dgm:prSet presAssocID="{36080414-4859-410D-B9F4-5C859EF5D450}" presName="vert0" presStyleCnt="0">
        <dgm:presLayoutVars>
          <dgm:dir/>
          <dgm:animOne val="branch"/>
          <dgm:animLvl val="lvl"/>
        </dgm:presLayoutVars>
      </dgm:prSet>
      <dgm:spPr/>
    </dgm:pt>
    <dgm:pt modelId="{5627181A-422B-4CB3-B666-7C6706216BFD}" type="pres">
      <dgm:prSet presAssocID="{52D94FF4-CE01-49FF-97C3-2A18AD9BC9F2}" presName="thickLine" presStyleLbl="alignNode1" presStyleIdx="0" presStyleCnt="5"/>
      <dgm:spPr/>
    </dgm:pt>
    <dgm:pt modelId="{CB78DFBD-DE7A-4A4B-A523-9177CC3F0227}" type="pres">
      <dgm:prSet presAssocID="{52D94FF4-CE01-49FF-97C3-2A18AD9BC9F2}" presName="horz1" presStyleCnt="0"/>
      <dgm:spPr/>
    </dgm:pt>
    <dgm:pt modelId="{15B4ABCB-239A-4CED-8F85-1911BBF57577}" type="pres">
      <dgm:prSet presAssocID="{52D94FF4-CE01-49FF-97C3-2A18AD9BC9F2}" presName="tx1" presStyleLbl="revTx" presStyleIdx="0" presStyleCnt="5"/>
      <dgm:spPr/>
    </dgm:pt>
    <dgm:pt modelId="{B90BEA3C-303B-4E63-B4E7-A8A58DD805FE}" type="pres">
      <dgm:prSet presAssocID="{52D94FF4-CE01-49FF-97C3-2A18AD9BC9F2}" presName="vert1" presStyleCnt="0"/>
      <dgm:spPr/>
    </dgm:pt>
    <dgm:pt modelId="{3AE6FBE8-480E-4218-AE0D-785B1EC24180}" type="pres">
      <dgm:prSet presAssocID="{4D5A0FF0-6FBF-40C9-AE42-A30794C54469}" presName="thickLine" presStyleLbl="alignNode1" presStyleIdx="1" presStyleCnt="5"/>
      <dgm:spPr/>
    </dgm:pt>
    <dgm:pt modelId="{E6ED0829-355A-4384-90DB-80E951A710CF}" type="pres">
      <dgm:prSet presAssocID="{4D5A0FF0-6FBF-40C9-AE42-A30794C54469}" presName="horz1" presStyleCnt="0"/>
      <dgm:spPr/>
    </dgm:pt>
    <dgm:pt modelId="{89105533-5226-4950-8BAF-B69FCFDDCAC9}" type="pres">
      <dgm:prSet presAssocID="{4D5A0FF0-6FBF-40C9-AE42-A30794C54469}" presName="tx1" presStyleLbl="revTx" presStyleIdx="1" presStyleCnt="5"/>
      <dgm:spPr/>
    </dgm:pt>
    <dgm:pt modelId="{917900A6-BFD3-41F7-AE92-C1AEEF671751}" type="pres">
      <dgm:prSet presAssocID="{4D5A0FF0-6FBF-40C9-AE42-A30794C54469}" presName="vert1" presStyleCnt="0"/>
      <dgm:spPr/>
    </dgm:pt>
    <dgm:pt modelId="{D24B8D06-1167-430E-B876-AEB9FE68927C}" type="pres">
      <dgm:prSet presAssocID="{F9AA7835-3D13-4D15-B010-930306966398}" presName="thickLine" presStyleLbl="alignNode1" presStyleIdx="2" presStyleCnt="5"/>
      <dgm:spPr/>
    </dgm:pt>
    <dgm:pt modelId="{E80F4260-6E72-419D-BF20-CBC1626D5FE4}" type="pres">
      <dgm:prSet presAssocID="{F9AA7835-3D13-4D15-B010-930306966398}" presName="horz1" presStyleCnt="0"/>
      <dgm:spPr/>
    </dgm:pt>
    <dgm:pt modelId="{EF0B92D9-8985-46A1-9F40-4A3633A669E4}" type="pres">
      <dgm:prSet presAssocID="{F9AA7835-3D13-4D15-B010-930306966398}" presName="tx1" presStyleLbl="revTx" presStyleIdx="2" presStyleCnt="5"/>
      <dgm:spPr/>
    </dgm:pt>
    <dgm:pt modelId="{9CAC5D49-664F-4BCA-9B07-DB1319FD43EA}" type="pres">
      <dgm:prSet presAssocID="{F9AA7835-3D13-4D15-B010-930306966398}" presName="vert1" presStyleCnt="0"/>
      <dgm:spPr/>
    </dgm:pt>
    <dgm:pt modelId="{1A722DF2-1889-4C8C-A52F-336C19702D2C}" type="pres">
      <dgm:prSet presAssocID="{46F58769-2E91-46C6-A8A6-9A3BA1F5DD3A}" presName="thickLine" presStyleLbl="alignNode1" presStyleIdx="3" presStyleCnt="5"/>
      <dgm:spPr/>
    </dgm:pt>
    <dgm:pt modelId="{60766058-E509-4434-A09A-026186AF05DA}" type="pres">
      <dgm:prSet presAssocID="{46F58769-2E91-46C6-A8A6-9A3BA1F5DD3A}" presName="horz1" presStyleCnt="0"/>
      <dgm:spPr/>
    </dgm:pt>
    <dgm:pt modelId="{2F2EA684-842C-401E-9106-211B92125E5F}" type="pres">
      <dgm:prSet presAssocID="{46F58769-2E91-46C6-A8A6-9A3BA1F5DD3A}" presName="tx1" presStyleLbl="revTx" presStyleIdx="3" presStyleCnt="5"/>
      <dgm:spPr/>
    </dgm:pt>
    <dgm:pt modelId="{7413C591-6633-48B2-9907-0722FC8F5D07}" type="pres">
      <dgm:prSet presAssocID="{46F58769-2E91-46C6-A8A6-9A3BA1F5DD3A}" presName="vert1" presStyleCnt="0"/>
      <dgm:spPr/>
    </dgm:pt>
    <dgm:pt modelId="{9EC2E31E-F335-486E-A4CE-FABBEA46CB9C}" type="pres">
      <dgm:prSet presAssocID="{8DD264FD-6F51-4FD3-B15B-7810DFDC88C7}" presName="thickLine" presStyleLbl="alignNode1" presStyleIdx="4" presStyleCnt="5"/>
      <dgm:spPr/>
    </dgm:pt>
    <dgm:pt modelId="{DBD599C1-00DE-4A70-8C28-E44F96C19B24}" type="pres">
      <dgm:prSet presAssocID="{8DD264FD-6F51-4FD3-B15B-7810DFDC88C7}" presName="horz1" presStyleCnt="0"/>
      <dgm:spPr/>
    </dgm:pt>
    <dgm:pt modelId="{29D388AA-A2B0-4B45-B0E4-7F2731D5EB18}" type="pres">
      <dgm:prSet presAssocID="{8DD264FD-6F51-4FD3-B15B-7810DFDC88C7}" presName="tx1" presStyleLbl="revTx" presStyleIdx="4" presStyleCnt="5"/>
      <dgm:spPr/>
    </dgm:pt>
    <dgm:pt modelId="{51167983-8F34-43E3-AC84-259472600F64}" type="pres">
      <dgm:prSet presAssocID="{8DD264FD-6F51-4FD3-B15B-7810DFDC88C7}" presName="vert1" presStyleCnt="0"/>
      <dgm:spPr/>
    </dgm:pt>
  </dgm:ptLst>
  <dgm:cxnLst>
    <dgm:cxn modelId="{5981181F-E669-4426-805D-BBB9D4C4ED28}" type="presOf" srcId="{F9AA7835-3D13-4D15-B010-930306966398}" destId="{EF0B92D9-8985-46A1-9F40-4A3633A669E4}" srcOrd="0" destOrd="0" presId="urn:microsoft.com/office/officeart/2008/layout/LinedList"/>
    <dgm:cxn modelId="{751A3335-B3BC-487D-89D4-54A791AB51DA}" type="presOf" srcId="{8DD264FD-6F51-4FD3-B15B-7810DFDC88C7}" destId="{29D388AA-A2B0-4B45-B0E4-7F2731D5EB18}" srcOrd="0" destOrd="0" presId="urn:microsoft.com/office/officeart/2008/layout/LinedList"/>
    <dgm:cxn modelId="{306E8245-775B-4407-8973-120B01E41510}" type="presOf" srcId="{52D94FF4-CE01-49FF-97C3-2A18AD9BC9F2}" destId="{15B4ABCB-239A-4CED-8F85-1911BBF57577}" srcOrd="0" destOrd="0" presId="urn:microsoft.com/office/officeart/2008/layout/LinedList"/>
    <dgm:cxn modelId="{FA4B8355-216F-4F3B-85E3-9508870CC48B}" type="presOf" srcId="{4D5A0FF0-6FBF-40C9-AE42-A30794C54469}" destId="{89105533-5226-4950-8BAF-B69FCFDDCAC9}" srcOrd="0" destOrd="0" presId="urn:microsoft.com/office/officeart/2008/layout/LinedList"/>
    <dgm:cxn modelId="{CFAE5C83-039A-466D-8373-37A35DCBE26D}" srcId="{36080414-4859-410D-B9F4-5C859EF5D450}" destId="{F9AA7835-3D13-4D15-B010-930306966398}" srcOrd="2" destOrd="0" parTransId="{2C8342CA-3F59-4069-8649-CB2F20934795}" sibTransId="{53C049E7-C1E2-497A-A3CC-30BB7CA21EE4}"/>
    <dgm:cxn modelId="{2A9703A4-FF0D-419E-AB20-95D97BAA8536}" srcId="{36080414-4859-410D-B9F4-5C859EF5D450}" destId="{52D94FF4-CE01-49FF-97C3-2A18AD9BC9F2}" srcOrd="0" destOrd="0" parTransId="{D88B8485-F5E0-4A92-A063-92063903615B}" sibTransId="{270BE93B-4073-40FB-9A2B-6609EE7F17C6}"/>
    <dgm:cxn modelId="{2DFAC8B8-8AE9-4A38-B6A9-FAE73092BAE7}" type="presOf" srcId="{36080414-4859-410D-B9F4-5C859EF5D450}" destId="{EBE2D302-8FA0-45AB-8C19-0136693EBDC2}" srcOrd="0" destOrd="0" presId="urn:microsoft.com/office/officeart/2008/layout/LinedList"/>
    <dgm:cxn modelId="{DB2D7CBE-9C89-4DAF-807B-59B76BF820FE}" type="presOf" srcId="{46F58769-2E91-46C6-A8A6-9A3BA1F5DD3A}" destId="{2F2EA684-842C-401E-9106-211B92125E5F}" srcOrd="0" destOrd="0" presId="urn:microsoft.com/office/officeart/2008/layout/LinedList"/>
    <dgm:cxn modelId="{55EE4AC0-E3CF-4769-96CA-702AF8327F51}" srcId="{36080414-4859-410D-B9F4-5C859EF5D450}" destId="{4D5A0FF0-6FBF-40C9-AE42-A30794C54469}" srcOrd="1" destOrd="0" parTransId="{51EA50C0-8C3C-4E1F-A64C-F5FA947F53BE}" sibTransId="{0DE4FBEF-1204-44B8-96B2-96A325C56A11}"/>
    <dgm:cxn modelId="{3F35F0C7-DA80-422F-AE22-16E4460C37A0}" srcId="{36080414-4859-410D-B9F4-5C859EF5D450}" destId="{8DD264FD-6F51-4FD3-B15B-7810DFDC88C7}" srcOrd="4" destOrd="0" parTransId="{80AC42C6-F18F-4369-A1A7-58341A9456B6}" sibTransId="{A1AE1598-A6F5-4BED-A9A9-B903E38AFD75}"/>
    <dgm:cxn modelId="{AC0CB1EE-C22B-48D5-9638-E7F76AA74962}" srcId="{36080414-4859-410D-B9F4-5C859EF5D450}" destId="{46F58769-2E91-46C6-A8A6-9A3BA1F5DD3A}" srcOrd="3" destOrd="0" parTransId="{7DAD5326-A253-4FC0-98F1-459FD97C01D4}" sibTransId="{8039C185-3188-4EB5-8331-7A2A7684D6D7}"/>
    <dgm:cxn modelId="{D9C05B41-FA08-4EA3-A1EB-D259126D7E6E}" type="presParOf" srcId="{EBE2D302-8FA0-45AB-8C19-0136693EBDC2}" destId="{5627181A-422B-4CB3-B666-7C6706216BFD}" srcOrd="0" destOrd="0" presId="urn:microsoft.com/office/officeart/2008/layout/LinedList"/>
    <dgm:cxn modelId="{34A44EA2-A877-40C8-9CCA-79A6899F819E}" type="presParOf" srcId="{EBE2D302-8FA0-45AB-8C19-0136693EBDC2}" destId="{CB78DFBD-DE7A-4A4B-A523-9177CC3F0227}" srcOrd="1" destOrd="0" presId="urn:microsoft.com/office/officeart/2008/layout/LinedList"/>
    <dgm:cxn modelId="{A5CF2695-3B78-4EA8-82A7-38A91C2FFDEE}" type="presParOf" srcId="{CB78DFBD-DE7A-4A4B-A523-9177CC3F0227}" destId="{15B4ABCB-239A-4CED-8F85-1911BBF57577}" srcOrd="0" destOrd="0" presId="urn:microsoft.com/office/officeart/2008/layout/LinedList"/>
    <dgm:cxn modelId="{9C91124E-09DC-4733-9274-2B23E5BDB397}" type="presParOf" srcId="{CB78DFBD-DE7A-4A4B-A523-9177CC3F0227}" destId="{B90BEA3C-303B-4E63-B4E7-A8A58DD805FE}" srcOrd="1" destOrd="0" presId="urn:microsoft.com/office/officeart/2008/layout/LinedList"/>
    <dgm:cxn modelId="{839DEC97-9EE6-4B87-9899-B25091424E29}" type="presParOf" srcId="{EBE2D302-8FA0-45AB-8C19-0136693EBDC2}" destId="{3AE6FBE8-480E-4218-AE0D-785B1EC24180}" srcOrd="2" destOrd="0" presId="urn:microsoft.com/office/officeart/2008/layout/LinedList"/>
    <dgm:cxn modelId="{A81A1886-BE38-4C58-9AEA-44A699B12D28}" type="presParOf" srcId="{EBE2D302-8FA0-45AB-8C19-0136693EBDC2}" destId="{E6ED0829-355A-4384-90DB-80E951A710CF}" srcOrd="3" destOrd="0" presId="urn:microsoft.com/office/officeart/2008/layout/LinedList"/>
    <dgm:cxn modelId="{FE7C556E-B81E-4DF3-A6A9-B038067BDADB}" type="presParOf" srcId="{E6ED0829-355A-4384-90DB-80E951A710CF}" destId="{89105533-5226-4950-8BAF-B69FCFDDCAC9}" srcOrd="0" destOrd="0" presId="urn:microsoft.com/office/officeart/2008/layout/LinedList"/>
    <dgm:cxn modelId="{A930AB57-23B3-4A06-9E11-78382701C1A8}" type="presParOf" srcId="{E6ED0829-355A-4384-90DB-80E951A710CF}" destId="{917900A6-BFD3-41F7-AE92-C1AEEF671751}" srcOrd="1" destOrd="0" presId="urn:microsoft.com/office/officeart/2008/layout/LinedList"/>
    <dgm:cxn modelId="{9D9DA977-1AD1-4929-85B5-C6C6227C6157}" type="presParOf" srcId="{EBE2D302-8FA0-45AB-8C19-0136693EBDC2}" destId="{D24B8D06-1167-430E-B876-AEB9FE68927C}" srcOrd="4" destOrd="0" presId="urn:microsoft.com/office/officeart/2008/layout/LinedList"/>
    <dgm:cxn modelId="{BACD0866-C065-42A7-992F-291AC4740AB2}" type="presParOf" srcId="{EBE2D302-8FA0-45AB-8C19-0136693EBDC2}" destId="{E80F4260-6E72-419D-BF20-CBC1626D5FE4}" srcOrd="5" destOrd="0" presId="urn:microsoft.com/office/officeart/2008/layout/LinedList"/>
    <dgm:cxn modelId="{9CE35592-8B0D-4A5B-AF1B-6FBF722A7541}" type="presParOf" srcId="{E80F4260-6E72-419D-BF20-CBC1626D5FE4}" destId="{EF0B92D9-8985-46A1-9F40-4A3633A669E4}" srcOrd="0" destOrd="0" presId="urn:microsoft.com/office/officeart/2008/layout/LinedList"/>
    <dgm:cxn modelId="{1D798E36-C248-49C1-AA8B-C798B4AD35C2}" type="presParOf" srcId="{E80F4260-6E72-419D-BF20-CBC1626D5FE4}" destId="{9CAC5D49-664F-4BCA-9B07-DB1319FD43EA}" srcOrd="1" destOrd="0" presId="urn:microsoft.com/office/officeart/2008/layout/LinedList"/>
    <dgm:cxn modelId="{205469B9-14CF-4D1D-8B4D-C273F660E070}" type="presParOf" srcId="{EBE2D302-8FA0-45AB-8C19-0136693EBDC2}" destId="{1A722DF2-1889-4C8C-A52F-336C19702D2C}" srcOrd="6" destOrd="0" presId="urn:microsoft.com/office/officeart/2008/layout/LinedList"/>
    <dgm:cxn modelId="{AFE38060-34B3-4B3C-ABBA-6A2D720020F6}" type="presParOf" srcId="{EBE2D302-8FA0-45AB-8C19-0136693EBDC2}" destId="{60766058-E509-4434-A09A-026186AF05DA}" srcOrd="7" destOrd="0" presId="urn:microsoft.com/office/officeart/2008/layout/LinedList"/>
    <dgm:cxn modelId="{318420C0-4EB7-4801-B286-4529865FE5DF}" type="presParOf" srcId="{60766058-E509-4434-A09A-026186AF05DA}" destId="{2F2EA684-842C-401E-9106-211B92125E5F}" srcOrd="0" destOrd="0" presId="urn:microsoft.com/office/officeart/2008/layout/LinedList"/>
    <dgm:cxn modelId="{14255EAC-70E7-4BCB-82B5-029ED5C780F1}" type="presParOf" srcId="{60766058-E509-4434-A09A-026186AF05DA}" destId="{7413C591-6633-48B2-9907-0722FC8F5D07}" srcOrd="1" destOrd="0" presId="urn:microsoft.com/office/officeart/2008/layout/LinedList"/>
    <dgm:cxn modelId="{3B232522-22F6-4606-9F60-64B6262BC2F7}" type="presParOf" srcId="{EBE2D302-8FA0-45AB-8C19-0136693EBDC2}" destId="{9EC2E31E-F335-486E-A4CE-FABBEA46CB9C}" srcOrd="8" destOrd="0" presId="urn:microsoft.com/office/officeart/2008/layout/LinedList"/>
    <dgm:cxn modelId="{FB259541-3E58-43FB-B588-79FAFC965D9C}" type="presParOf" srcId="{EBE2D302-8FA0-45AB-8C19-0136693EBDC2}" destId="{DBD599C1-00DE-4A70-8C28-E44F96C19B24}" srcOrd="9" destOrd="0" presId="urn:microsoft.com/office/officeart/2008/layout/LinedList"/>
    <dgm:cxn modelId="{0929C46E-F5A6-4BC6-B83A-24A0DAC94224}" type="presParOf" srcId="{DBD599C1-00DE-4A70-8C28-E44F96C19B24}" destId="{29D388AA-A2B0-4B45-B0E4-7F2731D5EB18}" srcOrd="0" destOrd="0" presId="urn:microsoft.com/office/officeart/2008/layout/LinedList"/>
    <dgm:cxn modelId="{8E6635E4-1D0C-4C70-B876-2438309BA156}" type="presParOf" srcId="{DBD599C1-00DE-4A70-8C28-E44F96C19B24}" destId="{51167983-8F34-43E3-AC84-259472600F6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952227-9289-45DC-B363-3489B60748F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E847544-3CF5-4A92-9227-64C0CA3C3D68}">
      <dgm:prSet/>
      <dgm:spPr/>
      <dgm:t>
        <a:bodyPr/>
        <a:lstStyle/>
        <a:p>
          <a:r>
            <a:rPr lang="nl-NL"/>
            <a:t>Het tegenovergestelde van denaturatie. </a:t>
          </a:r>
          <a:endParaRPr lang="en-US"/>
        </a:p>
      </dgm:t>
    </dgm:pt>
    <dgm:pt modelId="{C884DD2B-C69B-4E49-A29B-48674F18F834}" type="parTrans" cxnId="{8843ED51-8C35-4B1C-866C-6061E4A86382}">
      <dgm:prSet/>
      <dgm:spPr/>
      <dgm:t>
        <a:bodyPr/>
        <a:lstStyle/>
        <a:p>
          <a:endParaRPr lang="en-US"/>
        </a:p>
      </dgm:t>
    </dgm:pt>
    <dgm:pt modelId="{980F2530-4C14-4FF0-A9DC-0845FEDF0469}" type="sibTrans" cxnId="{8843ED51-8C35-4B1C-866C-6061E4A86382}">
      <dgm:prSet/>
      <dgm:spPr/>
      <dgm:t>
        <a:bodyPr/>
        <a:lstStyle/>
        <a:p>
          <a:endParaRPr lang="en-US"/>
        </a:p>
      </dgm:t>
    </dgm:pt>
    <dgm:pt modelId="{FBA6AA54-8786-47A8-8D6D-3B0E3C5FC76A}">
      <dgm:prSet/>
      <dgm:spPr/>
      <dgm:t>
        <a:bodyPr/>
        <a:lstStyle/>
        <a:p>
          <a:r>
            <a:rPr lang="nl-NL" dirty="0"/>
            <a:t>Wat gebeurt er? </a:t>
          </a:r>
          <a:endParaRPr lang="en-US" dirty="0"/>
        </a:p>
      </dgm:t>
    </dgm:pt>
    <dgm:pt modelId="{1B892CEE-7FE8-449B-A318-C2CA62A73FE5}" type="parTrans" cxnId="{67B34C44-5F56-43E8-B651-C8412F26408C}">
      <dgm:prSet/>
      <dgm:spPr/>
      <dgm:t>
        <a:bodyPr/>
        <a:lstStyle/>
        <a:p>
          <a:endParaRPr lang="en-US"/>
        </a:p>
      </dgm:t>
    </dgm:pt>
    <dgm:pt modelId="{BAC02A1C-FB70-45B2-B3F2-EB80E9177EAB}" type="sibTrans" cxnId="{67B34C44-5F56-43E8-B651-C8412F26408C}">
      <dgm:prSet/>
      <dgm:spPr/>
      <dgm:t>
        <a:bodyPr/>
        <a:lstStyle/>
        <a:p>
          <a:endParaRPr lang="en-US"/>
        </a:p>
      </dgm:t>
    </dgm:pt>
    <dgm:pt modelId="{21C6441C-92C4-4AE8-8BD7-89FA6873C3DF}">
      <dgm:prSet/>
      <dgm:spPr/>
      <dgm:t>
        <a:bodyPr/>
        <a:lstStyle/>
        <a:p>
          <a:r>
            <a:rPr lang="nl-NL"/>
            <a:t>Waarom zou dit niet altijd kunnen?</a:t>
          </a:r>
          <a:endParaRPr lang="en-US"/>
        </a:p>
      </dgm:t>
    </dgm:pt>
    <dgm:pt modelId="{D01C77C2-86E9-4D24-8BD5-9FC12BC8817F}" type="parTrans" cxnId="{4B7B9E1A-E822-45CA-97C4-741EDFEBD890}">
      <dgm:prSet/>
      <dgm:spPr/>
      <dgm:t>
        <a:bodyPr/>
        <a:lstStyle/>
        <a:p>
          <a:endParaRPr lang="en-US"/>
        </a:p>
      </dgm:t>
    </dgm:pt>
    <dgm:pt modelId="{9C61396F-B4EE-4067-9BCC-E749580E1DE9}" type="sibTrans" cxnId="{4B7B9E1A-E822-45CA-97C4-741EDFEBD890}">
      <dgm:prSet/>
      <dgm:spPr/>
      <dgm:t>
        <a:bodyPr/>
        <a:lstStyle/>
        <a:p>
          <a:endParaRPr lang="en-US"/>
        </a:p>
      </dgm:t>
    </dgm:pt>
    <dgm:pt modelId="{C8269357-9ECB-4500-A1DB-FD5E665FB59C}" type="pres">
      <dgm:prSet presAssocID="{2E952227-9289-45DC-B363-3489B60748F1}" presName="vert0" presStyleCnt="0">
        <dgm:presLayoutVars>
          <dgm:dir/>
          <dgm:animOne val="branch"/>
          <dgm:animLvl val="lvl"/>
        </dgm:presLayoutVars>
      </dgm:prSet>
      <dgm:spPr/>
    </dgm:pt>
    <dgm:pt modelId="{EF60C56C-A0C8-4CC3-956D-4C641A24FA55}" type="pres">
      <dgm:prSet presAssocID="{EE847544-3CF5-4A92-9227-64C0CA3C3D68}" presName="thickLine" presStyleLbl="alignNode1" presStyleIdx="0" presStyleCnt="3"/>
      <dgm:spPr/>
    </dgm:pt>
    <dgm:pt modelId="{A6496456-90BD-43A5-BBCD-577D84A4DA3E}" type="pres">
      <dgm:prSet presAssocID="{EE847544-3CF5-4A92-9227-64C0CA3C3D68}" presName="horz1" presStyleCnt="0"/>
      <dgm:spPr/>
    </dgm:pt>
    <dgm:pt modelId="{24B91320-3ACC-411D-AE65-7BDC834D0F3D}" type="pres">
      <dgm:prSet presAssocID="{EE847544-3CF5-4A92-9227-64C0CA3C3D68}" presName="tx1" presStyleLbl="revTx" presStyleIdx="0" presStyleCnt="3"/>
      <dgm:spPr/>
    </dgm:pt>
    <dgm:pt modelId="{43367CD5-51C1-4217-A9F9-171E3CF1FFCE}" type="pres">
      <dgm:prSet presAssocID="{EE847544-3CF5-4A92-9227-64C0CA3C3D68}" presName="vert1" presStyleCnt="0"/>
      <dgm:spPr/>
    </dgm:pt>
    <dgm:pt modelId="{F95B25B7-6C81-4BBC-B608-4CEC95543809}" type="pres">
      <dgm:prSet presAssocID="{FBA6AA54-8786-47A8-8D6D-3B0E3C5FC76A}" presName="thickLine" presStyleLbl="alignNode1" presStyleIdx="1" presStyleCnt="3"/>
      <dgm:spPr/>
    </dgm:pt>
    <dgm:pt modelId="{9922B606-10BB-4CB7-9423-C90B0BD030C0}" type="pres">
      <dgm:prSet presAssocID="{FBA6AA54-8786-47A8-8D6D-3B0E3C5FC76A}" presName="horz1" presStyleCnt="0"/>
      <dgm:spPr/>
    </dgm:pt>
    <dgm:pt modelId="{96EC71B8-029D-49D7-A68C-830C5584521C}" type="pres">
      <dgm:prSet presAssocID="{FBA6AA54-8786-47A8-8D6D-3B0E3C5FC76A}" presName="tx1" presStyleLbl="revTx" presStyleIdx="1" presStyleCnt="3"/>
      <dgm:spPr/>
    </dgm:pt>
    <dgm:pt modelId="{D8D6676F-758B-4B22-9C4B-106B8638649D}" type="pres">
      <dgm:prSet presAssocID="{FBA6AA54-8786-47A8-8D6D-3B0E3C5FC76A}" presName="vert1" presStyleCnt="0"/>
      <dgm:spPr/>
    </dgm:pt>
    <dgm:pt modelId="{972D444C-6151-4148-AD8D-902DD8F6D222}" type="pres">
      <dgm:prSet presAssocID="{21C6441C-92C4-4AE8-8BD7-89FA6873C3DF}" presName="thickLine" presStyleLbl="alignNode1" presStyleIdx="2" presStyleCnt="3"/>
      <dgm:spPr/>
    </dgm:pt>
    <dgm:pt modelId="{219501E4-26DF-44E6-A118-6EDBC55B458C}" type="pres">
      <dgm:prSet presAssocID="{21C6441C-92C4-4AE8-8BD7-89FA6873C3DF}" presName="horz1" presStyleCnt="0"/>
      <dgm:spPr/>
    </dgm:pt>
    <dgm:pt modelId="{54A35488-B35E-430A-9E6C-6582AB241FC4}" type="pres">
      <dgm:prSet presAssocID="{21C6441C-92C4-4AE8-8BD7-89FA6873C3DF}" presName="tx1" presStyleLbl="revTx" presStyleIdx="2" presStyleCnt="3"/>
      <dgm:spPr/>
    </dgm:pt>
    <dgm:pt modelId="{89F3B873-0A10-4175-9E83-BB13E8203E07}" type="pres">
      <dgm:prSet presAssocID="{21C6441C-92C4-4AE8-8BD7-89FA6873C3DF}" presName="vert1" presStyleCnt="0"/>
      <dgm:spPr/>
    </dgm:pt>
  </dgm:ptLst>
  <dgm:cxnLst>
    <dgm:cxn modelId="{4B7B9E1A-E822-45CA-97C4-741EDFEBD890}" srcId="{2E952227-9289-45DC-B363-3489B60748F1}" destId="{21C6441C-92C4-4AE8-8BD7-89FA6873C3DF}" srcOrd="2" destOrd="0" parTransId="{D01C77C2-86E9-4D24-8BD5-9FC12BC8817F}" sibTransId="{9C61396F-B4EE-4067-9BCC-E749580E1DE9}"/>
    <dgm:cxn modelId="{67B34C44-5F56-43E8-B651-C8412F26408C}" srcId="{2E952227-9289-45DC-B363-3489B60748F1}" destId="{FBA6AA54-8786-47A8-8D6D-3B0E3C5FC76A}" srcOrd="1" destOrd="0" parTransId="{1B892CEE-7FE8-449B-A318-C2CA62A73FE5}" sibTransId="{BAC02A1C-FB70-45B2-B3F2-EB80E9177EAB}"/>
    <dgm:cxn modelId="{8843ED51-8C35-4B1C-866C-6061E4A86382}" srcId="{2E952227-9289-45DC-B363-3489B60748F1}" destId="{EE847544-3CF5-4A92-9227-64C0CA3C3D68}" srcOrd="0" destOrd="0" parTransId="{C884DD2B-C69B-4E49-A29B-48674F18F834}" sibTransId="{980F2530-4C14-4FF0-A9DC-0845FEDF0469}"/>
    <dgm:cxn modelId="{1D0A0F59-8685-4D6C-A514-5A66377A92CA}" type="presOf" srcId="{2E952227-9289-45DC-B363-3489B60748F1}" destId="{C8269357-9ECB-4500-A1DB-FD5E665FB59C}" srcOrd="0" destOrd="0" presId="urn:microsoft.com/office/officeart/2008/layout/LinedList"/>
    <dgm:cxn modelId="{27C65A82-783A-4EEC-9F66-FC3DE93374DF}" type="presOf" srcId="{FBA6AA54-8786-47A8-8D6D-3B0E3C5FC76A}" destId="{96EC71B8-029D-49D7-A68C-830C5584521C}" srcOrd="0" destOrd="0" presId="urn:microsoft.com/office/officeart/2008/layout/LinedList"/>
    <dgm:cxn modelId="{DC7235A7-0478-401B-9F97-11125C0A2DAE}" type="presOf" srcId="{EE847544-3CF5-4A92-9227-64C0CA3C3D68}" destId="{24B91320-3ACC-411D-AE65-7BDC834D0F3D}" srcOrd="0" destOrd="0" presId="urn:microsoft.com/office/officeart/2008/layout/LinedList"/>
    <dgm:cxn modelId="{495180EA-A183-44C3-BC03-99F931A46778}" type="presOf" srcId="{21C6441C-92C4-4AE8-8BD7-89FA6873C3DF}" destId="{54A35488-B35E-430A-9E6C-6582AB241FC4}" srcOrd="0" destOrd="0" presId="urn:microsoft.com/office/officeart/2008/layout/LinedList"/>
    <dgm:cxn modelId="{986EA823-5D25-4329-83B1-5AF4C21CC7B4}" type="presParOf" srcId="{C8269357-9ECB-4500-A1DB-FD5E665FB59C}" destId="{EF60C56C-A0C8-4CC3-956D-4C641A24FA55}" srcOrd="0" destOrd="0" presId="urn:microsoft.com/office/officeart/2008/layout/LinedList"/>
    <dgm:cxn modelId="{4567531B-669E-40E7-9298-C1CF62497245}" type="presParOf" srcId="{C8269357-9ECB-4500-A1DB-FD5E665FB59C}" destId="{A6496456-90BD-43A5-BBCD-577D84A4DA3E}" srcOrd="1" destOrd="0" presId="urn:microsoft.com/office/officeart/2008/layout/LinedList"/>
    <dgm:cxn modelId="{E4215716-F71B-4986-B62F-DC4FD799842C}" type="presParOf" srcId="{A6496456-90BD-43A5-BBCD-577D84A4DA3E}" destId="{24B91320-3ACC-411D-AE65-7BDC834D0F3D}" srcOrd="0" destOrd="0" presId="urn:microsoft.com/office/officeart/2008/layout/LinedList"/>
    <dgm:cxn modelId="{0CAECE07-532C-411E-9314-FE4005588AD4}" type="presParOf" srcId="{A6496456-90BD-43A5-BBCD-577D84A4DA3E}" destId="{43367CD5-51C1-4217-A9F9-171E3CF1FFCE}" srcOrd="1" destOrd="0" presId="urn:microsoft.com/office/officeart/2008/layout/LinedList"/>
    <dgm:cxn modelId="{7DC4CFAE-B49F-4D0B-AEAD-1036D811941B}" type="presParOf" srcId="{C8269357-9ECB-4500-A1DB-FD5E665FB59C}" destId="{F95B25B7-6C81-4BBC-B608-4CEC95543809}" srcOrd="2" destOrd="0" presId="urn:microsoft.com/office/officeart/2008/layout/LinedList"/>
    <dgm:cxn modelId="{89DEFA1C-27D1-4AE6-B727-45CD7810A6BD}" type="presParOf" srcId="{C8269357-9ECB-4500-A1DB-FD5E665FB59C}" destId="{9922B606-10BB-4CB7-9423-C90B0BD030C0}" srcOrd="3" destOrd="0" presId="urn:microsoft.com/office/officeart/2008/layout/LinedList"/>
    <dgm:cxn modelId="{63016809-9797-4DB2-A9FB-9B70F0443564}" type="presParOf" srcId="{9922B606-10BB-4CB7-9423-C90B0BD030C0}" destId="{96EC71B8-029D-49D7-A68C-830C5584521C}" srcOrd="0" destOrd="0" presId="urn:microsoft.com/office/officeart/2008/layout/LinedList"/>
    <dgm:cxn modelId="{9B07B0F6-9DAC-44A3-87FA-1F30F045E525}" type="presParOf" srcId="{9922B606-10BB-4CB7-9423-C90B0BD030C0}" destId="{D8D6676F-758B-4B22-9C4B-106B8638649D}" srcOrd="1" destOrd="0" presId="urn:microsoft.com/office/officeart/2008/layout/LinedList"/>
    <dgm:cxn modelId="{944E05F6-39AD-45EF-BCAC-147034982042}" type="presParOf" srcId="{C8269357-9ECB-4500-A1DB-FD5E665FB59C}" destId="{972D444C-6151-4148-AD8D-902DD8F6D222}" srcOrd="4" destOrd="0" presId="urn:microsoft.com/office/officeart/2008/layout/LinedList"/>
    <dgm:cxn modelId="{00A2A4B1-24EE-4553-9CA3-EC25B29F8537}" type="presParOf" srcId="{C8269357-9ECB-4500-A1DB-FD5E665FB59C}" destId="{219501E4-26DF-44E6-A118-6EDBC55B458C}" srcOrd="5" destOrd="0" presId="urn:microsoft.com/office/officeart/2008/layout/LinedList"/>
    <dgm:cxn modelId="{813939D7-DC2D-4F40-8FE8-D52FA335EC01}" type="presParOf" srcId="{219501E4-26DF-44E6-A118-6EDBC55B458C}" destId="{54A35488-B35E-430A-9E6C-6582AB241FC4}" srcOrd="0" destOrd="0" presId="urn:microsoft.com/office/officeart/2008/layout/LinedList"/>
    <dgm:cxn modelId="{4D189D89-7325-43EB-892F-9B7AF8BC3A2A}" type="presParOf" srcId="{219501E4-26DF-44E6-A118-6EDBC55B458C}" destId="{89F3B873-0A10-4175-9E83-BB13E8203E0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27181A-422B-4CB3-B666-7C6706216BFD}">
      <dsp:nvSpPr>
        <dsp:cNvPr id="0" name=""/>
        <dsp:cNvSpPr/>
      </dsp:nvSpPr>
      <dsp:spPr>
        <a:xfrm>
          <a:off x="0" y="718"/>
          <a:ext cx="6513603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B4ABCB-239A-4CED-8F85-1911BBF57577}">
      <dsp:nvSpPr>
        <dsp:cNvPr id="0" name=""/>
        <dsp:cNvSpPr/>
      </dsp:nvSpPr>
      <dsp:spPr>
        <a:xfrm>
          <a:off x="0" y="718"/>
          <a:ext cx="6513603" cy="1176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/>
            <a:t>Afhankelijk van fysiologische en chemische omgeving</a:t>
          </a:r>
          <a:endParaRPr lang="en-US" sz="3300" kern="1200"/>
        </a:p>
      </dsp:txBody>
      <dsp:txXfrm>
        <a:off x="0" y="718"/>
        <a:ext cx="6513603" cy="1176797"/>
      </dsp:txXfrm>
    </dsp:sp>
    <dsp:sp modelId="{3AE6FBE8-480E-4218-AE0D-785B1EC24180}">
      <dsp:nvSpPr>
        <dsp:cNvPr id="0" name=""/>
        <dsp:cNvSpPr/>
      </dsp:nvSpPr>
      <dsp:spPr>
        <a:xfrm>
          <a:off x="0" y="1177516"/>
          <a:ext cx="6513603" cy="0"/>
        </a:xfrm>
        <a:prstGeom prst="line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105533-5226-4950-8BAF-B69FCFDDCAC9}">
      <dsp:nvSpPr>
        <dsp:cNvPr id="0" name=""/>
        <dsp:cNvSpPr/>
      </dsp:nvSpPr>
      <dsp:spPr>
        <a:xfrm>
          <a:off x="0" y="1177516"/>
          <a:ext cx="6513603" cy="1176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/>
            <a:t>pH</a:t>
          </a:r>
          <a:endParaRPr lang="en-US" sz="3300" kern="1200"/>
        </a:p>
      </dsp:txBody>
      <dsp:txXfrm>
        <a:off x="0" y="1177516"/>
        <a:ext cx="6513603" cy="1176797"/>
      </dsp:txXfrm>
    </dsp:sp>
    <dsp:sp modelId="{D24B8D06-1167-430E-B876-AEB9FE68927C}">
      <dsp:nvSpPr>
        <dsp:cNvPr id="0" name=""/>
        <dsp:cNvSpPr/>
      </dsp:nvSpPr>
      <dsp:spPr>
        <a:xfrm>
          <a:off x="0" y="2354314"/>
          <a:ext cx="6513603" cy="0"/>
        </a:xfrm>
        <a:prstGeom prst="line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0B92D9-8985-46A1-9F40-4A3633A669E4}">
      <dsp:nvSpPr>
        <dsp:cNvPr id="0" name=""/>
        <dsp:cNvSpPr/>
      </dsp:nvSpPr>
      <dsp:spPr>
        <a:xfrm>
          <a:off x="0" y="2354314"/>
          <a:ext cx="6513603" cy="1176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/>
            <a:t>Zouten</a:t>
          </a:r>
          <a:endParaRPr lang="en-US" sz="3300" kern="1200"/>
        </a:p>
      </dsp:txBody>
      <dsp:txXfrm>
        <a:off x="0" y="2354314"/>
        <a:ext cx="6513603" cy="1176797"/>
      </dsp:txXfrm>
    </dsp:sp>
    <dsp:sp modelId="{1A722DF2-1889-4C8C-A52F-336C19702D2C}">
      <dsp:nvSpPr>
        <dsp:cNvPr id="0" name=""/>
        <dsp:cNvSpPr/>
      </dsp:nvSpPr>
      <dsp:spPr>
        <a:xfrm>
          <a:off x="0" y="3531111"/>
          <a:ext cx="6513603" cy="0"/>
        </a:xfrm>
        <a:prstGeom prst="line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2EA684-842C-401E-9106-211B92125E5F}">
      <dsp:nvSpPr>
        <dsp:cNvPr id="0" name=""/>
        <dsp:cNvSpPr/>
      </dsp:nvSpPr>
      <dsp:spPr>
        <a:xfrm>
          <a:off x="0" y="3531111"/>
          <a:ext cx="6513603" cy="1176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/>
            <a:t>Temperatuur</a:t>
          </a:r>
          <a:endParaRPr lang="en-US" sz="3300" kern="1200"/>
        </a:p>
      </dsp:txBody>
      <dsp:txXfrm>
        <a:off x="0" y="3531111"/>
        <a:ext cx="6513603" cy="1176797"/>
      </dsp:txXfrm>
    </dsp:sp>
    <dsp:sp modelId="{9EC2E31E-F335-486E-A4CE-FABBEA46CB9C}">
      <dsp:nvSpPr>
        <dsp:cNvPr id="0" name=""/>
        <dsp:cNvSpPr/>
      </dsp:nvSpPr>
      <dsp:spPr>
        <a:xfrm>
          <a:off x="0" y="4707909"/>
          <a:ext cx="6513603" cy="0"/>
        </a:xfrm>
        <a:prstGeom prst="lin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D388AA-A2B0-4B45-B0E4-7F2731D5EB18}">
      <dsp:nvSpPr>
        <dsp:cNvPr id="0" name=""/>
        <dsp:cNvSpPr/>
      </dsp:nvSpPr>
      <dsp:spPr>
        <a:xfrm>
          <a:off x="0" y="4707909"/>
          <a:ext cx="6513603" cy="1176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/>
            <a:t>Eiwit beïnvloeden</a:t>
          </a:r>
          <a:endParaRPr lang="en-US" sz="3300" kern="1200"/>
        </a:p>
      </dsp:txBody>
      <dsp:txXfrm>
        <a:off x="0" y="4707909"/>
        <a:ext cx="6513603" cy="11767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0C56C-A0C8-4CC3-956D-4C641A24FA55}">
      <dsp:nvSpPr>
        <dsp:cNvPr id="0" name=""/>
        <dsp:cNvSpPr/>
      </dsp:nvSpPr>
      <dsp:spPr>
        <a:xfrm>
          <a:off x="0" y="2720"/>
          <a:ext cx="60896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B91320-3ACC-411D-AE65-7BDC834D0F3D}">
      <dsp:nvSpPr>
        <dsp:cNvPr id="0" name=""/>
        <dsp:cNvSpPr/>
      </dsp:nvSpPr>
      <dsp:spPr>
        <a:xfrm>
          <a:off x="0" y="2720"/>
          <a:ext cx="6089650" cy="185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800" kern="1200"/>
            <a:t>Het tegenovergestelde van denaturatie. </a:t>
          </a:r>
          <a:endParaRPr lang="en-US" sz="4800" kern="1200"/>
        </a:p>
      </dsp:txBody>
      <dsp:txXfrm>
        <a:off x="0" y="2720"/>
        <a:ext cx="6089650" cy="1855561"/>
      </dsp:txXfrm>
    </dsp:sp>
    <dsp:sp modelId="{F95B25B7-6C81-4BBC-B608-4CEC95543809}">
      <dsp:nvSpPr>
        <dsp:cNvPr id="0" name=""/>
        <dsp:cNvSpPr/>
      </dsp:nvSpPr>
      <dsp:spPr>
        <a:xfrm>
          <a:off x="0" y="1858281"/>
          <a:ext cx="6089650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EC71B8-029D-49D7-A68C-830C5584521C}">
      <dsp:nvSpPr>
        <dsp:cNvPr id="0" name=""/>
        <dsp:cNvSpPr/>
      </dsp:nvSpPr>
      <dsp:spPr>
        <a:xfrm>
          <a:off x="0" y="1858281"/>
          <a:ext cx="6089650" cy="185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800" kern="1200" dirty="0"/>
            <a:t>Wat gebeurt er? </a:t>
          </a:r>
          <a:endParaRPr lang="en-US" sz="4800" kern="1200" dirty="0"/>
        </a:p>
      </dsp:txBody>
      <dsp:txXfrm>
        <a:off x="0" y="1858281"/>
        <a:ext cx="6089650" cy="1855561"/>
      </dsp:txXfrm>
    </dsp:sp>
    <dsp:sp modelId="{972D444C-6151-4148-AD8D-902DD8F6D222}">
      <dsp:nvSpPr>
        <dsp:cNvPr id="0" name=""/>
        <dsp:cNvSpPr/>
      </dsp:nvSpPr>
      <dsp:spPr>
        <a:xfrm>
          <a:off x="0" y="3713843"/>
          <a:ext cx="608965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A35488-B35E-430A-9E6C-6582AB241FC4}">
      <dsp:nvSpPr>
        <dsp:cNvPr id="0" name=""/>
        <dsp:cNvSpPr/>
      </dsp:nvSpPr>
      <dsp:spPr>
        <a:xfrm>
          <a:off x="0" y="3713843"/>
          <a:ext cx="6089650" cy="185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800" kern="1200"/>
            <a:t>Waarom zou dit niet altijd kunnen?</a:t>
          </a:r>
          <a:endParaRPr lang="en-US" sz="4800" kern="1200"/>
        </a:p>
      </dsp:txBody>
      <dsp:txXfrm>
        <a:off x="0" y="3713843"/>
        <a:ext cx="6089650" cy="1855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05081-E723-4B0A-9746-B8C45B190F8E}" type="datetimeFigureOut">
              <a:rPr lang="nl-NL" smtClean="0"/>
              <a:t>4-3-2019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23287-112A-4863-8BD7-D189FDDB7D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2788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23287-112A-4863-8BD7-D189FDDB7D98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1133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22DD86-FE3E-4E34-8F6F-00D92AC3C1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09844CC-9439-4585-8B41-9FECDE85DE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467478-0B92-4B58-BD90-01ED1B18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9E5A-8CF6-4AB0-BC6C-327079A1A978}" type="datetimeFigureOut">
              <a:rPr lang="nl-NL" smtClean="0"/>
              <a:t>4-3-2019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0DDE257-CF06-441A-8F32-B737421F8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F5754AC-48D2-43C4-8653-D55EFD807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FF18-66F3-404C-A7CD-4FDBF6E64E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363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37E00E-CA92-44EC-9681-E94C9B0A4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87EC007-BBBD-456C-840E-3A191B901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A83B9A7-4473-4DDD-85AB-0EF525407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9E5A-8CF6-4AB0-BC6C-327079A1A978}" type="datetimeFigureOut">
              <a:rPr lang="nl-NL" smtClean="0"/>
              <a:t>4-3-2019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8DB70D-68A6-4C3A-B028-A12EF7E1C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6E9186E-2F2D-46B6-A920-CC23D4369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FF18-66F3-404C-A7CD-4FDBF6E64E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361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3041508-8C1A-4FE1-8A23-FE5B986CFB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2AC7D67-D7D5-44E2-B893-555050D85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25855D-F7E1-4A5B-8EF8-990F582C6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9E5A-8CF6-4AB0-BC6C-327079A1A978}" type="datetimeFigureOut">
              <a:rPr lang="nl-NL" smtClean="0"/>
              <a:t>4-3-2019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311CFB-A749-4633-94B0-9FD85E61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DC2D870-04CA-47EB-9848-B297390A9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FF18-66F3-404C-A7CD-4FDBF6E64E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3972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259906-44A4-451E-9530-C9B5BE1F6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8CB651-584A-458C-9B98-582A0FE77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76542F1-7B69-4BFB-A75B-EA8AD30FA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9E5A-8CF6-4AB0-BC6C-327079A1A978}" type="datetimeFigureOut">
              <a:rPr lang="nl-NL" smtClean="0"/>
              <a:t>4-3-2019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C3FE6DA-0BF4-4D61-BBB3-0ED63BB91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2360B2-D899-4910-9A11-154276A96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FF18-66F3-404C-A7CD-4FDBF6E64E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3475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577089-4DA8-4265-9148-B6AE7FB5D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28FDEA-53CA-491D-9A98-985D273D2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8451038-58ED-4794-A165-5C5A1917D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9E5A-8CF6-4AB0-BC6C-327079A1A978}" type="datetimeFigureOut">
              <a:rPr lang="nl-NL" smtClean="0"/>
              <a:t>4-3-2019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D4E890C-6C6A-4B28-A64A-9AE53132C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25019E-A505-4DAF-A482-B4FC43A3A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FF18-66F3-404C-A7CD-4FDBF6E64E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827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010B71-5FEF-4686-A499-14280797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E6F285-CDF4-429C-A750-E2196FFD42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10FC933-3FF3-4421-A0E6-FAC6F009A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4AFF320-87FF-4562-9C0E-15C37147A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9E5A-8CF6-4AB0-BC6C-327079A1A978}" type="datetimeFigureOut">
              <a:rPr lang="nl-NL" smtClean="0"/>
              <a:t>4-3-2019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7BB3816-165E-4D0D-B166-4D8FFE460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68710AB-00BA-49B0-B6BF-72F75EC95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FF18-66F3-404C-A7CD-4FDBF6E64E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2594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C8999C-8B15-437E-92A7-954992F1D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DD9361F-1890-44E8-90D4-C052863D0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5A637E1-6687-4814-AD95-9A7AFE8F8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CDA3E7B-D2B4-46D2-A069-A5E9FFD8A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BEC8C5F-09A8-4281-9539-4CAF26D705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D8820A4-931D-4CCE-A375-790E54B41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9E5A-8CF6-4AB0-BC6C-327079A1A978}" type="datetimeFigureOut">
              <a:rPr lang="nl-NL" smtClean="0"/>
              <a:t>4-3-2019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DFA8EDD-E7E0-439C-86FC-CECB427D3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5F29289-28A3-48C9-AFD8-0FC39E532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FF18-66F3-404C-A7CD-4FDBF6E64E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913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660000-9A12-460A-BF74-4F788D321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CFFB4BC-16D6-43C8-A2D5-E776C16D7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9E5A-8CF6-4AB0-BC6C-327079A1A978}" type="datetimeFigureOut">
              <a:rPr lang="nl-NL" smtClean="0"/>
              <a:t>4-3-2019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FB2AF16-3C06-4713-A4B5-94983F01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9B7EF87-D096-417F-9E87-543A9FC4C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FF18-66F3-404C-A7CD-4FDBF6E64E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8368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B9748A7-C668-4561-B273-4C0EBC88D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9E5A-8CF6-4AB0-BC6C-327079A1A978}" type="datetimeFigureOut">
              <a:rPr lang="nl-NL" smtClean="0"/>
              <a:t>4-3-2019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442A8B2-731E-406D-9352-8A980607A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C393BA-5E47-42AB-8F5D-DCAC43D5F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FF18-66F3-404C-A7CD-4FDBF6E64E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00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AAAF89-AA7F-46D9-8A50-A9E0437A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3C1660-78F4-4D6D-B5D8-82CEB1590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62283FC-2F6A-4B51-81F8-237104CFB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53A3A47-EF64-4CC1-820D-2914E0D8F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9E5A-8CF6-4AB0-BC6C-327079A1A978}" type="datetimeFigureOut">
              <a:rPr lang="nl-NL" smtClean="0"/>
              <a:t>4-3-2019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F4BB978-23D3-43BD-A4B9-DB01C5EFC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2F993A6-CE07-4E68-AED3-AEC35C251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FF18-66F3-404C-A7CD-4FDBF6E64E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8671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3AA64B-10DF-4BE0-A9B6-8CC7A728E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3FB4C59-6234-411E-A86D-C496BD7459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5F80E72-FBAE-4C15-9BD5-F0CE069CC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BEA75D2-F6DC-4CE9-A3CB-94222398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9E5A-8CF6-4AB0-BC6C-327079A1A978}" type="datetimeFigureOut">
              <a:rPr lang="nl-NL" smtClean="0"/>
              <a:t>4-3-2019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4372912-7280-47F3-B1A1-6FC68303A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5373ED4-62C0-49EF-ABB7-02E7C98A9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FF18-66F3-404C-A7CD-4FDBF6E64E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343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65F8185-91BA-4E52-94A8-E899F439F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D407A01-F33B-4F36-948B-4A83F79F5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6C10E4-CEFF-4F86-94D6-C30BE51EF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C9E5A-8CF6-4AB0-BC6C-327079A1A978}" type="datetimeFigureOut">
              <a:rPr lang="nl-NL" smtClean="0"/>
              <a:t>4-3-2019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86FB9B2-496A-4D4C-BA99-B73276131E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7E6F97-9385-44F8-8635-9EC20B302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EFF18-66F3-404C-A7CD-4FDBF6E64E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7940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3BAF1561-20C4-41FD-A35F-BF2B9E727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529466" y="996722"/>
            <a:ext cx="5923488" cy="4864556"/>
          </a:xfrm>
          <a:prstGeom prst="round2SameRect">
            <a:avLst>
              <a:gd name="adj1" fmla="val 3762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839DC788-B140-4F3E-A91E-CB3E70ED9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57200" y="1050468"/>
            <a:ext cx="5609397" cy="4757058"/>
          </a:xfrm>
          <a:prstGeom prst="round2SameRect">
            <a:avLst>
              <a:gd name="adj1" fmla="val 2061"/>
              <a:gd name="adj2" fmla="val 0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FE4B506-6675-4B9E-8774-581899426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981091"/>
            <a:ext cx="4092951" cy="1624457"/>
          </a:xfrm>
        </p:spPr>
        <p:txBody>
          <a:bodyPr>
            <a:normAutofit/>
          </a:bodyPr>
          <a:lstStyle/>
          <a:p>
            <a:r>
              <a:rPr lang="nl-NL" sz="3600">
                <a:solidFill>
                  <a:schemeClr val="bg1"/>
                </a:solidFill>
              </a:rPr>
              <a:t>Macromoleculen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C18D930-0EEE-448F-ABF1-2AA3C83DA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071" y="2705800"/>
            <a:ext cx="1597456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7CD995-4649-4381-9B5E-095D3EFC3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33" y="2834809"/>
            <a:ext cx="4092951" cy="3042099"/>
          </a:xfrm>
        </p:spPr>
        <p:txBody>
          <a:bodyPr anchor="t">
            <a:normAutofit/>
          </a:bodyPr>
          <a:lstStyle/>
          <a:p>
            <a:r>
              <a:rPr lang="nl-NL" sz="2000">
                <a:solidFill>
                  <a:schemeClr val="bg1"/>
                </a:solidFill>
              </a:rPr>
              <a:t>Bestaan uit verschillende of dezelfde moleculen</a:t>
            </a:r>
          </a:p>
          <a:p>
            <a:r>
              <a:rPr lang="nl-NL" sz="2000">
                <a:solidFill>
                  <a:schemeClr val="bg1"/>
                </a:solidFill>
              </a:rPr>
              <a:t>Koolhydraten</a:t>
            </a:r>
          </a:p>
          <a:p>
            <a:r>
              <a:rPr lang="nl-NL" sz="2000">
                <a:solidFill>
                  <a:schemeClr val="bg1"/>
                </a:solidFill>
              </a:rPr>
              <a:t>Lipiden</a:t>
            </a:r>
          </a:p>
          <a:p>
            <a:r>
              <a:rPr lang="nl-NL" sz="2000">
                <a:solidFill>
                  <a:schemeClr val="bg1"/>
                </a:solidFill>
              </a:rPr>
              <a:t>Eiwitten</a:t>
            </a:r>
          </a:p>
          <a:p>
            <a:r>
              <a:rPr lang="nl-NL" sz="2000">
                <a:solidFill>
                  <a:schemeClr val="bg1"/>
                </a:solidFill>
              </a:rPr>
              <a:t>Vetten</a:t>
            </a:r>
          </a:p>
          <a:p>
            <a:pPr marL="0" indent="0">
              <a:buNone/>
            </a:pPr>
            <a:r>
              <a:rPr lang="nl-NL" sz="2000">
                <a:solidFill>
                  <a:schemeClr val="bg1"/>
                </a:solidFill>
              </a:rPr>
              <a:t>(Nucleïne zuren)</a:t>
            </a:r>
          </a:p>
        </p:txBody>
      </p:sp>
      <p:pic>
        <p:nvPicPr>
          <p:cNvPr id="4" name="Picture 4" descr="molecule thymine GIF">
            <a:extLst>
              <a:ext uri="{FF2B5EF4-FFF2-40B4-BE49-F238E27FC236}">
                <a16:creationId xmlns:a16="http://schemas.microsoft.com/office/drawing/2014/main" id="{1F9DE274-79AE-4C64-B397-9D7D047CA5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488" y="1341016"/>
            <a:ext cx="3738045" cy="373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347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: Top Corners Rounded 70">
            <a:extLst>
              <a:ext uri="{FF2B5EF4-FFF2-40B4-BE49-F238E27FC236}">
                <a16:creationId xmlns:a16="http://schemas.microsoft.com/office/drawing/2014/main" id="{3BAF1561-20C4-41FD-A35F-BF2B9E727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529466" y="996722"/>
            <a:ext cx="5923488" cy="4864556"/>
          </a:xfrm>
          <a:prstGeom prst="round2SameRect">
            <a:avLst>
              <a:gd name="adj1" fmla="val 3762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: Top Corners Rounded 72">
            <a:extLst>
              <a:ext uri="{FF2B5EF4-FFF2-40B4-BE49-F238E27FC236}">
                <a16:creationId xmlns:a16="http://schemas.microsoft.com/office/drawing/2014/main" id="{839DC788-B140-4F3E-A91E-CB3E70ED9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57200" y="1050468"/>
            <a:ext cx="5609397" cy="4757058"/>
          </a:xfrm>
          <a:prstGeom prst="round2SameRect">
            <a:avLst>
              <a:gd name="adj1" fmla="val 2061"/>
              <a:gd name="adj2" fmla="val 0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1FFD27-38D0-46BB-A7D8-8C0D5D128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981091"/>
            <a:ext cx="4092951" cy="1624457"/>
          </a:xfrm>
        </p:spPr>
        <p:txBody>
          <a:bodyPr>
            <a:normAutofit/>
          </a:bodyPr>
          <a:lstStyle/>
          <a:p>
            <a:r>
              <a:rPr lang="nl-NL" sz="3600">
                <a:solidFill>
                  <a:schemeClr val="bg1"/>
                </a:solidFill>
              </a:rPr>
              <a:t>Afbraak door enzymen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C18D930-0EEE-448F-ABF1-2AA3C83DA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071" y="2705800"/>
            <a:ext cx="1597456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019D0C-2A33-45A6-9F98-F0460C773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33" y="2834809"/>
            <a:ext cx="4092951" cy="3042099"/>
          </a:xfrm>
        </p:spPr>
        <p:txBody>
          <a:bodyPr anchor="t">
            <a:normAutofit/>
          </a:bodyPr>
          <a:lstStyle/>
          <a:p>
            <a:r>
              <a:rPr lang="nl-NL" sz="2000">
                <a:solidFill>
                  <a:schemeClr val="bg1"/>
                </a:solidFill>
              </a:rPr>
              <a:t>Enzymen kunnen alleen specifiek zetmeel afbreken</a:t>
            </a:r>
          </a:p>
          <a:p>
            <a:r>
              <a:rPr lang="nl-NL" sz="2000">
                <a:solidFill>
                  <a:schemeClr val="bg1"/>
                </a:solidFill>
              </a:rPr>
              <a:t>Cellulose wordt niet afgebroken </a:t>
            </a:r>
          </a:p>
          <a:p>
            <a:r>
              <a:rPr lang="nl-NL" sz="2000">
                <a:solidFill>
                  <a:schemeClr val="bg1"/>
                </a:solidFill>
              </a:rPr>
              <a:t>Waardoor wordt cellulose wel afgebroken?</a:t>
            </a:r>
          </a:p>
        </p:txBody>
      </p:sp>
      <p:pic>
        <p:nvPicPr>
          <p:cNvPr id="5122" name="Picture 2" descr="microscopy GIF">
            <a:extLst>
              <a:ext uri="{FF2B5EF4-FFF2-40B4-BE49-F238E27FC236}">
                <a16:creationId xmlns:a16="http://schemas.microsoft.com/office/drawing/2014/main" id="{6861967B-FFB2-4897-88F9-C49942A31C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546" y="1531063"/>
            <a:ext cx="4020218" cy="344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185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C3399B-4B62-42AA-8787-59DE7554E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nl-NL" sz="2800">
                <a:solidFill>
                  <a:schemeClr val="bg1"/>
                </a:solidFill>
              </a:rPr>
              <a:t>Lipiden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6FC735-9286-4DB9-BCFC-CE18C4092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nl-NL" sz="2000">
                <a:solidFill>
                  <a:schemeClr val="bg1"/>
                </a:solidFill>
              </a:rPr>
              <a:t>GEEN polymeren: Heeft te maken met bindingen (Esters)</a:t>
            </a:r>
          </a:p>
          <a:p>
            <a:r>
              <a:rPr lang="nl-NL" sz="2000">
                <a:solidFill>
                  <a:schemeClr val="bg1"/>
                </a:solidFill>
              </a:rPr>
              <a:t>Hydrofoob (Hydro = water. Foob = Afkering) </a:t>
            </a:r>
          </a:p>
          <a:p>
            <a:r>
              <a:rPr lang="nl-NL" sz="2000">
                <a:solidFill>
                  <a:schemeClr val="bg1"/>
                </a:solidFill>
              </a:rPr>
              <a:t>Vetten</a:t>
            </a:r>
          </a:p>
          <a:p>
            <a:r>
              <a:rPr lang="nl-NL" sz="2000">
                <a:solidFill>
                  <a:schemeClr val="bg1"/>
                </a:solidFill>
              </a:rPr>
              <a:t>Glycerol</a:t>
            </a:r>
          </a:p>
          <a:p>
            <a:r>
              <a:rPr lang="nl-NL" sz="2000">
                <a:solidFill>
                  <a:schemeClr val="bg1"/>
                </a:solidFill>
              </a:rPr>
              <a:t>Vetzuren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CB7E3DE-6D75-4AF0-82F4-990F3E08071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76"/>
          <a:stretch>
            <a:fillRect/>
          </a:stretch>
        </p:blipFill>
        <p:spPr bwMode="auto">
          <a:xfrm>
            <a:off x="5003849" y="1959428"/>
            <a:ext cx="6894237" cy="2939143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759554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96367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F041871-B1B9-4009-A9AB-5A97E242A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120285"/>
            <a:ext cx="3348227" cy="28098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Hydrofoob Lipide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DF983D16-F2D3-43CF-A699-54DF8E3E56F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0"/>
          <a:stretch>
            <a:fillRect/>
          </a:stretch>
        </p:blipFill>
        <p:spPr bwMode="auto">
          <a:xfrm>
            <a:off x="5458965" y="1731033"/>
            <a:ext cx="6089568" cy="3395933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362076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30BD0C0-4CA7-4A31-B0F3-1E9F4B7E95A5}"/>
              </a:ext>
            </a:extLst>
          </p:cNvPr>
          <p:cNvSpPr txBox="1"/>
          <p:nvPr/>
        </p:nvSpPr>
        <p:spPr>
          <a:xfrm>
            <a:off x="643468" y="1063244"/>
            <a:ext cx="3363974" cy="3415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Verzadigd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onverzadigd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Dubbele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bindingen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geeft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een</a:t>
            </a:r>
            <a:r>
              <a:rPr lang="en-US" sz="2000" dirty="0">
                <a:solidFill>
                  <a:schemeClr val="bg1"/>
                </a:solidFill>
              </a:rPr>
              <a:t> vet </a:t>
            </a:r>
            <a:r>
              <a:rPr lang="en-US" sz="2000" dirty="0" err="1">
                <a:solidFill>
                  <a:schemeClr val="bg1"/>
                </a:solidFill>
              </a:rPr>
              <a:t>zijn</a:t>
            </a:r>
            <a:r>
              <a:rPr lang="en-US" sz="2000" dirty="0">
                <a:solidFill>
                  <a:schemeClr val="bg1"/>
                </a:solidFill>
              </a:rPr>
              <a:t> ‘</a:t>
            </a:r>
            <a:r>
              <a:rPr lang="en-US" sz="2000" dirty="0" err="1">
                <a:solidFill>
                  <a:schemeClr val="bg1"/>
                </a:solidFill>
              </a:rPr>
              <a:t>vorm</a:t>
            </a:r>
            <a:r>
              <a:rPr lang="en-US" sz="2000" dirty="0">
                <a:solidFill>
                  <a:schemeClr val="bg1"/>
                </a:solidFill>
              </a:rPr>
              <a:t>’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Structuur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verschillen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lengtes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bepalen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chemeClr val="bg1"/>
                </a:solidFill>
              </a:rPr>
              <a:t>soort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</a:rPr>
              <a:t>Temperatuur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F130E652-6EB4-45DD-BE2C-0355D2DDD0D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7"/>
          <a:stretch>
            <a:fillRect/>
          </a:stretch>
        </p:blipFill>
        <p:spPr bwMode="auto">
          <a:xfrm>
            <a:off x="6438900" y="154516"/>
            <a:ext cx="3730541" cy="6548967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536570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67A2181-6FCC-4B68-A258-86FB26BCC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nl-NL" sz="2800">
                <a:solidFill>
                  <a:schemeClr val="bg1"/>
                </a:solidFill>
              </a:rPr>
              <a:t>Steroiden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003369-4352-42E1-86A9-4FD480183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Koolstofringen </a:t>
            </a:r>
          </a:p>
          <a:p>
            <a:r>
              <a:rPr lang="nl-NL" sz="2000" dirty="0">
                <a:solidFill>
                  <a:schemeClr val="bg1"/>
                </a:solidFill>
              </a:rPr>
              <a:t>Cholesterol in dieren</a:t>
            </a:r>
          </a:p>
          <a:p>
            <a:endParaRPr lang="nl-NL" sz="2000" dirty="0">
              <a:solidFill>
                <a:schemeClr val="bg1"/>
              </a:solidFill>
            </a:endParaRPr>
          </a:p>
          <a:p>
            <a:endParaRPr lang="nl-NL" sz="2000" dirty="0">
              <a:solidFill>
                <a:schemeClr val="bg1"/>
              </a:solidFill>
            </a:endParaRPr>
          </a:p>
        </p:txBody>
      </p:sp>
      <p:pic>
        <p:nvPicPr>
          <p:cNvPr id="4" name="Picture 4" descr="05_15Cholesterol-U">
            <a:extLst>
              <a:ext uri="{FF2B5EF4-FFF2-40B4-BE49-F238E27FC236}">
                <a16:creationId xmlns:a16="http://schemas.microsoft.com/office/drawing/2014/main" id="{3C9BFB28-6A79-457D-89B2-F7741298A37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763" y="1887449"/>
            <a:ext cx="6250769" cy="292223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392090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93B546-7E74-4449-8B8F-DBC6C8739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6387102" cy="1325563"/>
          </a:xfrm>
        </p:spPr>
        <p:txBody>
          <a:bodyPr>
            <a:normAutofit/>
          </a:bodyPr>
          <a:lstStyle/>
          <a:p>
            <a:r>
              <a:rPr lang="nl-NL" dirty="0"/>
              <a:t>Eiwitten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612D80-B978-4A73-A20D-8797F2EA2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2" y="2871982"/>
            <a:ext cx="6382657" cy="3181684"/>
          </a:xfrm>
        </p:spPr>
        <p:txBody>
          <a:bodyPr anchor="t">
            <a:normAutofit/>
          </a:bodyPr>
          <a:lstStyle/>
          <a:p>
            <a:r>
              <a:rPr lang="nl-NL" sz="1800"/>
              <a:t>Verschillende functies</a:t>
            </a:r>
          </a:p>
          <a:p>
            <a:r>
              <a:rPr lang="nl-NL" sz="1800"/>
              <a:t>Enzymen zijn eiwitten</a:t>
            </a:r>
          </a:p>
          <a:p>
            <a:endParaRPr lang="nl-NL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445B8C-D724-4F73-AB77-3CCE4E822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20963"/>
            <a:ext cx="4657345" cy="6816065"/>
          </a:xfrm>
          <a:prstGeom prst="rect">
            <a:avLst/>
          </a:prstGeom>
          <a:solidFill>
            <a:schemeClr val="bg1">
              <a:lumMod val="95000"/>
              <a:lumOff val="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D10E4C4-3213-41A2-8BBA-BDF3600B426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49" y="4101287"/>
            <a:ext cx="2246663" cy="1778204"/>
          </a:xfrm>
          <a:prstGeom prst="rect">
            <a:avLst/>
          </a:prstGeom>
          <a:noFill/>
          <a:ex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905336-A7CD-4C75-9E77-C704674F4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73347" y="3429000"/>
            <a:ext cx="1597456" cy="0"/>
          </a:xfrm>
          <a:prstGeom prst="line">
            <a:avLst/>
          </a:prstGeom>
          <a:ln w="50800"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FB47F37-C055-47E1-814A-4ABBF9B79B3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424944"/>
            <a:ext cx="5178045" cy="6008101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4076924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A40143-85BD-4309-AE8F-417CC975B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Niveau’s</a:t>
            </a:r>
            <a:r>
              <a:rPr lang="nl-NL" dirty="0"/>
              <a:t> van eiwitstructuren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6FF8DA-33F4-4F97-AC03-102A82BCC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4931"/>
            <a:ext cx="10515600" cy="4351338"/>
          </a:xfrm>
        </p:spPr>
        <p:txBody>
          <a:bodyPr>
            <a:normAutofit/>
          </a:bodyPr>
          <a:lstStyle/>
          <a:p>
            <a:r>
              <a:rPr lang="nl-NL" dirty="0"/>
              <a:t>Primair: Sequentie van aminozuren</a:t>
            </a:r>
          </a:p>
          <a:p>
            <a:r>
              <a:rPr lang="nl-NL" dirty="0"/>
              <a:t>Secundair: Structuur van polypeptide</a:t>
            </a:r>
          </a:p>
          <a:p>
            <a:r>
              <a:rPr lang="nl-NL" dirty="0"/>
              <a:t>Tertiair: Interactie met andere groepen aminozuren</a:t>
            </a:r>
          </a:p>
          <a:p>
            <a:r>
              <a:rPr lang="nl-NL" dirty="0"/>
              <a:t>Quaternair: Eindstructuur door verschillende polypeptiden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9C872A46-4A06-4C3B-8A44-7438831EF74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3429000"/>
            <a:ext cx="10871200" cy="3317875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592748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F38AAE-ABAE-4061-82A7-02D2BF11B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nl-NL" sz="2800">
                <a:solidFill>
                  <a:schemeClr val="bg1"/>
                </a:solidFill>
              </a:rPr>
              <a:t>Enzymen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DF7CF4-DCFA-4321-8E75-BE2D9EF49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nl-NL" sz="2000">
                <a:solidFill>
                  <a:schemeClr val="bg1"/>
                </a:solidFill>
              </a:rPr>
              <a:t>Katalysator </a:t>
            </a:r>
          </a:p>
          <a:p>
            <a:r>
              <a:rPr lang="nl-NL" sz="2000">
                <a:solidFill>
                  <a:schemeClr val="bg1"/>
                </a:solidFill>
              </a:rPr>
              <a:t>Versnellen chemische reacties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7B8C6500-FE29-4D62-92CE-FE735A3FDD2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960" y="1120996"/>
            <a:ext cx="5330612" cy="4030124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073042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874600B-DBAC-4312-AC9F-54234DBEC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Eiwitstructuur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D947D7B8-D3ED-4915-A8DA-4A2746FDEC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901589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2986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3D46F3-FAA1-4306-B014-E27CC646D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nl-NL" sz="3200" dirty="0" err="1">
                <a:solidFill>
                  <a:srgbClr val="FFFFFF"/>
                </a:solidFill>
              </a:rPr>
              <a:t>Denaturatie</a:t>
            </a:r>
            <a:r>
              <a:rPr lang="nl-NL" sz="3200" dirty="0">
                <a:solidFill>
                  <a:srgbClr val="FFFFFF"/>
                </a:solidFill>
              </a:rPr>
              <a:t> van een ei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8B5E68-776B-4F66-8782-6956D4F22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51" y="3355130"/>
            <a:ext cx="2669407" cy="2427333"/>
          </a:xfrm>
        </p:spPr>
        <p:txBody>
          <a:bodyPr>
            <a:normAutofit/>
          </a:bodyPr>
          <a:lstStyle/>
          <a:p>
            <a:r>
              <a:rPr lang="nl-NL" sz="2400" dirty="0"/>
              <a:t>Hitte</a:t>
            </a:r>
          </a:p>
          <a:p>
            <a:r>
              <a:rPr lang="nl-NL" sz="2400" dirty="0"/>
              <a:t>Mechanisch breken</a:t>
            </a:r>
          </a:p>
          <a:p>
            <a:r>
              <a:rPr lang="nl-NL" sz="2400" dirty="0"/>
              <a:t>Zuren</a:t>
            </a:r>
          </a:p>
        </p:txBody>
      </p:sp>
      <p:pic>
        <p:nvPicPr>
          <p:cNvPr id="1026" name="Picture 2" descr="egg lol GIF by Justin Gammon">
            <a:extLst>
              <a:ext uri="{FF2B5EF4-FFF2-40B4-BE49-F238E27FC236}">
                <a16:creationId xmlns:a16="http://schemas.microsoft.com/office/drawing/2014/main" id="{7B040BBD-6803-452C-9E01-94C0119525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880" y="1742411"/>
            <a:ext cx="2990225" cy="299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15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: Top Corners Rounded 70">
            <a:extLst>
              <a:ext uri="{FF2B5EF4-FFF2-40B4-BE49-F238E27FC236}">
                <a16:creationId xmlns:a16="http://schemas.microsoft.com/office/drawing/2014/main" id="{3BAF1561-20C4-41FD-A35F-BF2B9E727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529466" y="996722"/>
            <a:ext cx="5923488" cy="4864556"/>
          </a:xfrm>
          <a:prstGeom prst="round2SameRect">
            <a:avLst>
              <a:gd name="adj1" fmla="val 3762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7" name="Rectangle: Top Corners Rounded 72">
            <a:extLst>
              <a:ext uri="{FF2B5EF4-FFF2-40B4-BE49-F238E27FC236}">
                <a16:creationId xmlns:a16="http://schemas.microsoft.com/office/drawing/2014/main" id="{839DC788-B140-4F3E-A91E-CB3E70ED9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57200" y="1050468"/>
            <a:ext cx="5609397" cy="4757058"/>
          </a:xfrm>
          <a:prstGeom prst="round2SameRect">
            <a:avLst>
              <a:gd name="adj1" fmla="val 2061"/>
              <a:gd name="adj2" fmla="val 0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43EB0B-301A-48FB-A064-6C49CEC02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981091"/>
            <a:ext cx="4092951" cy="1624457"/>
          </a:xfrm>
        </p:spPr>
        <p:txBody>
          <a:bodyPr>
            <a:normAutofit/>
          </a:bodyPr>
          <a:lstStyle/>
          <a:p>
            <a:r>
              <a:rPr lang="nl-NL" sz="3600">
                <a:solidFill>
                  <a:schemeClr val="bg1"/>
                </a:solidFill>
              </a:rPr>
              <a:t>Polymeren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C18D930-0EEE-448F-ABF1-2AA3C83DA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071" y="2705800"/>
            <a:ext cx="1597456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981D3A-562C-4FE7-AC5B-037EBB52E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33" y="2834809"/>
            <a:ext cx="4092951" cy="3042099"/>
          </a:xfrm>
        </p:spPr>
        <p:txBody>
          <a:bodyPr anchor="t">
            <a:normAutofit/>
          </a:bodyPr>
          <a:lstStyle/>
          <a:p>
            <a:r>
              <a:rPr lang="nl-NL" sz="2000">
                <a:solidFill>
                  <a:schemeClr val="bg1"/>
                </a:solidFill>
              </a:rPr>
              <a:t>Keten van dezelfde type ‘bouwstenen’ </a:t>
            </a:r>
          </a:p>
          <a:p>
            <a:r>
              <a:rPr lang="nl-NL" sz="2000">
                <a:solidFill>
                  <a:schemeClr val="bg1"/>
                </a:solidFill>
              </a:rPr>
              <a:t>Bouwstenen heten monomeren </a:t>
            </a:r>
          </a:p>
          <a:p>
            <a:endParaRPr lang="nl-NL" sz="2000">
              <a:solidFill>
                <a:schemeClr val="bg1"/>
              </a:solidFill>
            </a:endParaRPr>
          </a:p>
          <a:p>
            <a:r>
              <a:rPr lang="nl-NL" sz="2000">
                <a:solidFill>
                  <a:schemeClr val="bg1"/>
                </a:solidFill>
              </a:rPr>
              <a:t>Alleen koolhydraten en eiwitten vormen een polymeer</a:t>
            </a:r>
          </a:p>
        </p:txBody>
      </p:sp>
      <p:pic>
        <p:nvPicPr>
          <p:cNvPr id="3074" name="Picture 2" descr="Gerelateerde afbeelding">
            <a:extLst>
              <a:ext uri="{FF2B5EF4-FFF2-40B4-BE49-F238E27FC236}">
                <a16:creationId xmlns:a16="http://schemas.microsoft.com/office/drawing/2014/main" id="{FACB1ACD-97E4-4580-AF70-9934DB915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160" y="2027180"/>
            <a:ext cx="4136044" cy="221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526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503F9F4-B404-45EC-81A9-67FBD55C6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Renaturatie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6B4EA8F0-AA87-421E-89B8-DD1B9DC9CE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4992797"/>
              </p:ext>
            </p:extLst>
          </p:nvPr>
        </p:nvGraphicFramePr>
        <p:xfrm>
          <a:off x="5459413" y="642938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0415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574CA3D-8243-4DF2-BA85-8EDEC945F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nl-NL" sz="2800">
                <a:solidFill>
                  <a:schemeClr val="bg1"/>
                </a:solidFill>
              </a:rPr>
              <a:t>Condensatie reacties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1868AF-92B3-4384-B4CB-2A088A0F3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nl-NL" sz="2000">
                <a:solidFill>
                  <a:schemeClr val="bg1"/>
                </a:solidFill>
              </a:rPr>
              <a:t>Samengaan van monomeren door een afsplitsing van H2O</a:t>
            </a:r>
          </a:p>
          <a:p>
            <a:endParaRPr lang="nl-NL" sz="2000">
              <a:solidFill>
                <a:schemeClr val="bg1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AD086B8-461C-4F66-BE22-6E540069CFC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85"/>
          <a:stretch>
            <a:fillRect/>
          </a:stretch>
        </p:blipFill>
        <p:spPr bwMode="auto">
          <a:xfrm>
            <a:off x="5297763" y="1216596"/>
            <a:ext cx="6250769" cy="426394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4104249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AF92490-55FB-4266-B3E5-80CB3DE4A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>
            <a:normAutofit/>
          </a:bodyPr>
          <a:lstStyle/>
          <a:p>
            <a:pPr algn="ctr"/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Hydrolise reacties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73DBC6-B49F-4D94-945A-6861EEA01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Het splitsen van een polymeer naar monomeren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F29DEFA-199F-45CE-96B4-940CEAEA4BD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23"/>
          <a:stretch>
            <a:fillRect/>
          </a:stretch>
        </p:blipFill>
        <p:spPr bwMode="auto">
          <a:xfrm>
            <a:off x="5297763" y="1079495"/>
            <a:ext cx="6250769" cy="4538144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410530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55E4B4-21A4-4E96-BB46-DC19B166E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nl-NL" sz="2800">
                <a:solidFill>
                  <a:schemeClr val="bg1"/>
                </a:solidFill>
              </a:rPr>
              <a:t>Koolhydraten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59E86B-F312-4920-8D81-01454E1A0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nl-NL" sz="2000">
                <a:solidFill>
                  <a:schemeClr val="bg1"/>
                </a:solidFill>
              </a:rPr>
              <a:t>Suikers</a:t>
            </a:r>
          </a:p>
          <a:p>
            <a:r>
              <a:rPr lang="nl-NL" sz="2000">
                <a:solidFill>
                  <a:schemeClr val="bg1"/>
                </a:solidFill>
              </a:rPr>
              <a:t>Polymeer van suiker: Polysacchariden</a:t>
            </a:r>
          </a:p>
          <a:p>
            <a:r>
              <a:rPr lang="nl-NL" sz="2000">
                <a:solidFill>
                  <a:schemeClr val="bg1"/>
                </a:solidFill>
              </a:rPr>
              <a:t>Functie: Bouwmateriaal en brandstof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DA27312-AE0E-4F8F-9BCE-8C35399268F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12" t="10710" r="26414" b="51341"/>
          <a:stretch>
            <a:fillRect/>
          </a:stretch>
        </p:blipFill>
        <p:spPr bwMode="auto">
          <a:xfrm>
            <a:off x="6946000" y="223182"/>
            <a:ext cx="2954294" cy="6250769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760583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96367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8847A0-154D-406F-A18C-5EF820F8C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120285"/>
            <a:ext cx="3348227" cy="28098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Koolhydraten in water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1893D4-B9AD-4301-BFAD-EFC3C2B70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3930160"/>
            <a:ext cx="3348228" cy="9284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kern="120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Ringstructuren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F50B227-4685-4DC0-B14A-C140F635ACF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37"/>
          <a:stretch>
            <a:fillRect/>
          </a:stretch>
        </p:blipFill>
        <p:spPr bwMode="auto">
          <a:xfrm>
            <a:off x="5458965" y="1940382"/>
            <a:ext cx="6089568" cy="297723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079829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1A8B39-B3E1-4C86-A942-3C499A5DA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6387102" cy="1325563"/>
          </a:xfrm>
        </p:spPr>
        <p:txBody>
          <a:bodyPr>
            <a:normAutofit/>
          </a:bodyPr>
          <a:lstStyle/>
          <a:p>
            <a:r>
              <a:rPr lang="nl-NL"/>
              <a:t>Zetmeel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B6CE40-BFEC-4A73-A19D-B0CF39663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2" y="2871982"/>
            <a:ext cx="6382657" cy="3181684"/>
          </a:xfrm>
        </p:spPr>
        <p:txBody>
          <a:bodyPr anchor="t">
            <a:normAutofit/>
          </a:bodyPr>
          <a:lstStyle/>
          <a:p>
            <a:r>
              <a:rPr lang="nl-NL" sz="1800"/>
              <a:t>Polysacharide in planten</a:t>
            </a:r>
          </a:p>
          <a:p>
            <a:r>
              <a:rPr lang="nl-NL" sz="1800"/>
              <a:t>Glucose moleculen</a:t>
            </a:r>
          </a:p>
          <a:p>
            <a:r>
              <a:rPr lang="nl-NL" sz="1800"/>
              <a:t>Korrels in plant plastiden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2C6A2225-94AF-4BC4-98F4-77746E7B1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Afbeeldingsresultaat voor amyloplast">
            <a:extLst>
              <a:ext uri="{FF2B5EF4-FFF2-40B4-BE49-F238E27FC236}">
                <a16:creationId xmlns:a16="http://schemas.microsoft.com/office/drawing/2014/main" id="{2DA448B0-DE5B-4911-8537-9AFE7D0CE5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" r="10648" b="3"/>
          <a:stretch/>
        </p:blipFill>
        <p:spPr bwMode="auto"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Freeform: Shape 74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3FA13DB6-97C8-4C04-8BFB-00397DE778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" r="7265" b="3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924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1EF0C29-627B-45C9-B648-3D9C1B773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/>
          </a:bodyPr>
          <a:lstStyle/>
          <a:p>
            <a:r>
              <a:rPr lang="nl-NL" sz="4000">
                <a:solidFill>
                  <a:srgbClr val="FFFFFF"/>
                </a:solidFill>
              </a:rPr>
              <a:t>Glycogeen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12BB0D-0CF1-48F8-9453-4C9A8BDCE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930" y="2962451"/>
            <a:ext cx="4052499" cy="2820012"/>
          </a:xfrm>
        </p:spPr>
        <p:txBody>
          <a:bodyPr>
            <a:normAutofit/>
          </a:bodyPr>
          <a:lstStyle/>
          <a:p>
            <a:r>
              <a:rPr lang="nl-NL" sz="1800"/>
              <a:t>Opslag in dieren</a:t>
            </a:r>
          </a:p>
          <a:p>
            <a:r>
              <a:rPr lang="nl-NL" sz="1800"/>
              <a:t>Glucose moleculen</a:t>
            </a:r>
          </a:p>
          <a:p>
            <a:r>
              <a:rPr lang="nl-NL" sz="1800"/>
              <a:t>Spieren en lever</a:t>
            </a:r>
          </a:p>
        </p:txBody>
      </p:sp>
      <p:pic>
        <p:nvPicPr>
          <p:cNvPr id="6146" name="Picture 2" descr="Afbeeldingsresultaat voor glycogeen">
            <a:extLst>
              <a:ext uri="{FF2B5EF4-FFF2-40B4-BE49-F238E27FC236}">
                <a16:creationId xmlns:a16="http://schemas.microsoft.com/office/drawing/2014/main" id="{4022A672-9252-4175-B321-1361737F3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195" y="3241669"/>
            <a:ext cx="5141701" cy="226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391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EE7CED-5905-4145-9CDC-87709EA74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nl-NL" sz="2800">
                <a:solidFill>
                  <a:schemeClr val="bg1"/>
                </a:solidFill>
              </a:rPr>
              <a:t>Cellulose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BDF6A1-5366-47F7-B9BB-87C833CCB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nl-NL" sz="2000">
                <a:solidFill>
                  <a:schemeClr val="bg1"/>
                </a:solidFill>
              </a:rPr>
              <a:t>Celwand van planten</a:t>
            </a:r>
          </a:p>
          <a:p>
            <a:r>
              <a:rPr lang="nl-NL" sz="2000">
                <a:solidFill>
                  <a:schemeClr val="bg1"/>
                </a:solidFill>
              </a:rPr>
              <a:t>Andere binding dan in zetmeel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04A0EF1-B842-40E7-B687-E5DA28A1038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39" b="10130"/>
          <a:stretch>
            <a:fillRect/>
          </a:stretch>
        </p:blipFill>
        <p:spPr bwMode="auto">
          <a:xfrm>
            <a:off x="5297763" y="2755448"/>
            <a:ext cx="6250769" cy="1186236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27769090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243</Words>
  <Application>Microsoft Office PowerPoint</Application>
  <PresentationFormat>Breedbeeld</PresentationFormat>
  <Paragraphs>80</Paragraphs>
  <Slides>20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Kantoorthema</vt:lpstr>
      <vt:lpstr>Macromoleculen</vt:lpstr>
      <vt:lpstr>Polymeren</vt:lpstr>
      <vt:lpstr>Condensatie reacties</vt:lpstr>
      <vt:lpstr>Hydrolise reacties</vt:lpstr>
      <vt:lpstr>Koolhydraten</vt:lpstr>
      <vt:lpstr>Koolhydraten in water</vt:lpstr>
      <vt:lpstr>Zetmeel</vt:lpstr>
      <vt:lpstr>Glycogeen</vt:lpstr>
      <vt:lpstr>Cellulose</vt:lpstr>
      <vt:lpstr>Afbraak door enzymen</vt:lpstr>
      <vt:lpstr>Lipiden</vt:lpstr>
      <vt:lpstr>Hydrofoob Lipide</vt:lpstr>
      <vt:lpstr>PowerPoint-presentatie</vt:lpstr>
      <vt:lpstr>Steroiden</vt:lpstr>
      <vt:lpstr>Eiwitten</vt:lpstr>
      <vt:lpstr>Niveau’s van eiwitstructuren</vt:lpstr>
      <vt:lpstr>Enzymen</vt:lpstr>
      <vt:lpstr>Eiwitstructuur</vt:lpstr>
      <vt:lpstr>Denaturatie van een ei</vt:lpstr>
      <vt:lpstr>Renaturatie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Voeding</dc:title>
  <dc:creator>Alishia Koppenaal-Gasper</dc:creator>
  <cp:lastModifiedBy>Alishia Koppenaal-Gasper</cp:lastModifiedBy>
  <cp:revision>3</cp:revision>
  <dcterms:created xsi:type="dcterms:W3CDTF">2019-03-04T12:27:03Z</dcterms:created>
  <dcterms:modified xsi:type="dcterms:W3CDTF">2019-03-04T12:41:37Z</dcterms:modified>
</cp:coreProperties>
</file>